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21386800" cy="30279975"/>
  <p:notesSz cx="6858000" cy="9144000"/>
  <p:defaultTextStyle>
    <a:defPPr>
      <a:defRPr lang="en-US"/>
    </a:defPPr>
    <a:lvl1pPr algn="l" defTabSz="2951163" rtl="0" eaLnBrk="0" fontAlgn="base" hangingPunct="0">
      <a:spcBef>
        <a:spcPct val="0"/>
      </a:spcBef>
      <a:spcAft>
        <a:spcPct val="0"/>
      </a:spcAft>
      <a:defRPr sz="58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1474788" indent="-1017588" algn="l" defTabSz="2951163" rtl="0" eaLnBrk="0" fontAlgn="base" hangingPunct="0">
      <a:spcBef>
        <a:spcPct val="0"/>
      </a:spcBef>
      <a:spcAft>
        <a:spcPct val="0"/>
      </a:spcAft>
      <a:defRPr sz="58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2951163" indent="-2036763" algn="l" defTabSz="2951163" rtl="0" eaLnBrk="0" fontAlgn="base" hangingPunct="0">
      <a:spcBef>
        <a:spcPct val="0"/>
      </a:spcBef>
      <a:spcAft>
        <a:spcPct val="0"/>
      </a:spcAft>
      <a:defRPr sz="58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4427538" indent="-3055938" algn="l" defTabSz="2951163" rtl="0" eaLnBrk="0" fontAlgn="base" hangingPunct="0">
      <a:spcBef>
        <a:spcPct val="0"/>
      </a:spcBef>
      <a:spcAft>
        <a:spcPct val="0"/>
      </a:spcAft>
      <a:defRPr sz="58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5903913" indent="-4075113" algn="l" defTabSz="2951163" rtl="0" eaLnBrk="0" fontAlgn="base" hangingPunct="0">
      <a:spcBef>
        <a:spcPct val="0"/>
      </a:spcBef>
      <a:spcAft>
        <a:spcPct val="0"/>
      </a:spcAft>
      <a:defRPr sz="58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58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58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58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58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9537">
          <p15:clr>
            <a:srgbClr val="A4A3A4"/>
          </p15:clr>
        </p15:guide>
        <p15:guide id="2" pos="673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76E3F"/>
    <a:srgbClr val="0090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60"/>
  </p:normalViewPr>
  <p:slideViewPr>
    <p:cSldViewPr>
      <p:cViewPr>
        <p:scale>
          <a:sx n="50" d="100"/>
          <a:sy n="50" d="100"/>
        </p:scale>
        <p:origin x="-66" y="-6894"/>
      </p:cViewPr>
      <p:guideLst>
        <p:guide orient="horz" pos="9537"/>
        <p:guide pos="673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B2320D7A-23DE-FA58-77A9-503A89EB3A5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03989ED3-D7BD-6CCD-42B3-5DB71F0C8155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8BDA1099-5CEF-3F40-8BF0-ACC47CC70247}" type="datetimeFigureOut">
              <a:rPr lang="en-GB"/>
              <a:pPr>
                <a:defRPr/>
              </a:pPr>
              <a:t>06/07/2026</a:t>
            </a:fld>
            <a:endParaRPr lang="en-GB"/>
          </a:p>
        </p:txBody>
      </p:sp>
      <p:sp>
        <p:nvSpPr>
          <p:cNvPr id="4" name="Folienbildplatzhalter 3">
            <a:extLst>
              <a:ext uri="{FF2B5EF4-FFF2-40B4-BE49-F238E27FC236}">
                <a16:creationId xmlns:a16="http://schemas.microsoft.com/office/drawing/2014/main" id="{4D2F4B3E-5E83-5236-F604-E9A0B46E436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izenplatzhalter 4">
            <a:extLst>
              <a:ext uri="{FF2B5EF4-FFF2-40B4-BE49-F238E27FC236}">
                <a16:creationId xmlns:a16="http://schemas.microsoft.com/office/drawing/2014/main" id="{589F5820-2882-2CCC-8EBB-9FEC23968E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en-GB" noProof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0058CA1-202E-EE98-FC6A-A9079D43869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FE440FB-A44A-A575-904B-E6D3D799DE8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302B90B-947F-1C40-8E4B-F4DCD070459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olienbildplatzhalter 1">
            <a:extLst>
              <a:ext uri="{FF2B5EF4-FFF2-40B4-BE49-F238E27FC236}">
                <a16:creationId xmlns:a16="http://schemas.microsoft.com/office/drawing/2014/main" id="{239FB65B-D141-EC7E-2FCC-264E21920C0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izenplatzhalter 2">
            <a:extLst>
              <a:ext uri="{FF2B5EF4-FFF2-40B4-BE49-F238E27FC236}">
                <a16:creationId xmlns:a16="http://schemas.microsoft.com/office/drawing/2014/main" id="{8FC03811-A854-D443-33E1-05CF7D7B4EC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4100" name="Foliennummernplatzhalter 3">
            <a:extLst>
              <a:ext uri="{FF2B5EF4-FFF2-40B4-BE49-F238E27FC236}">
                <a16:creationId xmlns:a16="http://schemas.microsoft.com/office/drawing/2014/main" id="{0A4543E7-68B5-3285-D10B-DA9780C98A6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730F8279-5C01-804E-8DFC-0A2B4F255894}" type="slidenum">
              <a:rPr lang="en-GB" altLang="en-US" smtClean="0"/>
              <a:pPr/>
              <a:t>1</a:t>
            </a:fld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4010" y="9406420"/>
            <a:ext cx="18178780" cy="649056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8020" y="17158652"/>
            <a:ext cx="14970760" cy="773821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761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9523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4284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9046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380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8569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33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8092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55D137-87E6-898F-E262-20AD3657CC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004FE9-1A11-1343-BE2D-B2AD76EE75CA}" type="datetimeFigureOut">
              <a:rPr lang="en-US"/>
              <a:pPr>
                <a:defRPr/>
              </a:pPr>
              <a:t>7/6/2026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FF53BE-2637-3653-D594-3EEA85E785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313FCF-EF10-E50A-CCC0-A4A7FD9E56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0F01B1-DE0A-0D41-BF13-C1780BA90C25}" type="slidenum">
              <a:rPr lang="en-MY" altLang="en-US"/>
              <a:pPr>
                <a:defRPr/>
              </a:pPr>
              <a:t>‹#›</a:t>
            </a:fld>
            <a:endParaRPr lang="en-MY" altLang="en-US"/>
          </a:p>
        </p:txBody>
      </p:sp>
    </p:spTree>
    <p:extLst>
      <p:ext uri="{BB962C8B-B14F-4D97-AF65-F5344CB8AC3E}">
        <p14:creationId xmlns:p14="http://schemas.microsoft.com/office/powerpoint/2010/main" val="2816935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9CD901-FB40-35C0-9A2A-CCA2A4C08F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1447F5-8ADF-5547-A3B9-772FE53B85A4}" type="datetimeFigureOut">
              <a:rPr lang="en-US"/>
              <a:pPr>
                <a:defRPr/>
              </a:pPr>
              <a:t>7/6/2026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7056B5-F620-A456-6C3E-347693F4BF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C0D809-6009-EAE5-BA0D-16BCDC816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058931-1B18-4F4C-A118-984D2B0FA2C4}" type="slidenum">
              <a:rPr lang="en-MY" altLang="en-US"/>
              <a:pPr>
                <a:defRPr/>
              </a:pPr>
              <a:t>‹#›</a:t>
            </a:fld>
            <a:endParaRPr lang="en-MY" altLang="en-US"/>
          </a:p>
        </p:txBody>
      </p:sp>
    </p:spTree>
    <p:extLst>
      <p:ext uri="{BB962C8B-B14F-4D97-AF65-F5344CB8AC3E}">
        <p14:creationId xmlns:p14="http://schemas.microsoft.com/office/powerpoint/2010/main" val="29892457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264736" y="5355072"/>
            <a:ext cx="11254060" cy="11407560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02553" y="5355072"/>
            <a:ext cx="33405737" cy="11407560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522D50-4693-C84E-0A94-253E6A1F53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96AC59-F1F0-ED45-BEA5-F63898C35BA9}" type="datetimeFigureOut">
              <a:rPr lang="en-US"/>
              <a:pPr>
                <a:defRPr/>
              </a:pPr>
              <a:t>7/6/2026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2186B7-C4B1-D9B1-AEFA-FAA371309A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40A934-D6BF-7A99-C75C-70DB8B44EC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32755D-9C2D-564A-9E67-5EB814D5374F}" type="slidenum">
              <a:rPr lang="en-MY" altLang="en-US"/>
              <a:pPr>
                <a:defRPr/>
              </a:pPr>
              <a:t>‹#›</a:t>
            </a:fld>
            <a:endParaRPr lang="en-MY" altLang="en-US"/>
          </a:p>
        </p:txBody>
      </p:sp>
    </p:spTree>
    <p:extLst>
      <p:ext uri="{BB962C8B-B14F-4D97-AF65-F5344CB8AC3E}">
        <p14:creationId xmlns:p14="http://schemas.microsoft.com/office/powerpoint/2010/main" val="13554147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BC7BD8-788C-D71B-8B19-8EBE65632E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524590-A4E2-BC46-971D-41373EA2F882}" type="datetimeFigureOut">
              <a:rPr lang="en-US"/>
              <a:pPr>
                <a:defRPr/>
              </a:pPr>
              <a:t>7/6/2026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C323C1-82ED-BD16-8A3A-2197AAD7A6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68EC15-3F85-88B0-616E-D03316E5EF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D91BA1-3071-B44B-8FBD-C109B9761C54}" type="slidenum">
              <a:rPr lang="en-MY" altLang="en-US"/>
              <a:pPr>
                <a:defRPr/>
              </a:pPr>
              <a:t>‹#›</a:t>
            </a:fld>
            <a:endParaRPr lang="en-MY" altLang="en-US"/>
          </a:p>
        </p:txBody>
      </p:sp>
    </p:spTree>
    <p:extLst>
      <p:ext uri="{BB962C8B-B14F-4D97-AF65-F5344CB8AC3E}">
        <p14:creationId xmlns:p14="http://schemas.microsoft.com/office/powerpoint/2010/main" val="41461995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9410" y="19457690"/>
            <a:ext cx="18178780" cy="6013939"/>
          </a:xfrm>
        </p:spPr>
        <p:txBody>
          <a:bodyPr anchor="t"/>
          <a:lstStyle>
            <a:lvl1pPr algn="l">
              <a:defRPr sz="12900" b="1" cap="all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89410" y="12833948"/>
            <a:ext cx="18178780" cy="6623742"/>
          </a:xfrm>
        </p:spPr>
        <p:txBody>
          <a:bodyPr anchor="b"/>
          <a:lstStyle>
            <a:lvl1pPr marL="0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1pPr>
            <a:lvl2pPr marL="1476162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2pPr>
            <a:lvl3pPr marL="2952323" indent="0">
              <a:buNone/>
              <a:defRPr sz="5200">
                <a:solidFill>
                  <a:schemeClr val="tx1">
                    <a:tint val="75000"/>
                  </a:schemeClr>
                </a:solidFill>
              </a:defRPr>
            </a:lvl3pPr>
            <a:lvl4pPr marL="4428485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4pPr>
            <a:lvl5pPr marL="5904647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5pPr>
            <a:lvl6pPr marL="7380808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6pPr>
            <a:lvl7pPr marL="8856970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7pPr>
            <a:lvl8pPr marL="10333131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8pPr>
            <a:lvl9pPr marL="11809293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93A989-76A9-35C7-C2FC-67D07FFB33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4EDE9D-73E6-B544-94E7-D555E3B66D38}" type="datetimeFigureOut">
              <a:rPr lang="en-US"/>
              <a:pPr>
                <a:defRPr/>
              </a:pPr>
              <a:t>7/6/2026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77A4A1-8178-34A4-25A9-5AF7CBBFA0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FE482B-CC49-98FB-E292-13A92D56C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CC1590-304A-B04E-AF1D-B005112DA89D}" type="slidenum">
              <a:rPr lang="en-MY" altLang="en-US"/>
              <a:pPr>
                <a:defRPr/>
              </a:pPr>
              <a:t>‹#›</a:t>
            </a:fld>
            <a:endParaRPr lang="en-MY" altLang="en-US"/>
          </a:p>
        </p:txBody>
      </p:sp>
    </p:spTree>
    <p:extLst>
      <p:ext uri="{BB962C8B-B14F-4D97-AF65-F5344CB8AC3E}">
        <p14:creationId xmlns:p14="http://schemas.microsoft.com/office/powerpoint/2010/main" val="41095077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02554" y="31198189"/>
            <a:ext cx="22329898" cy="88232483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188899" y="31198189"/>
            <a:ext cx="22329898" cy="88232483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C492CD7-AFBE-0EC8-9AAA-6CCA5CDB47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C1A3A2-4530-144D-A480-9862E75B3EDA}" type="datetimeFigureOut">
              <a:rPr lang="en-US"/>
              <a:pPr>
                <a:defRPr/>
              </a:pPr>
              <a:t>7/6/2026</a:t>
            </a:fld>
            <a:endParaRPr lang="en-MY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7AF5040-DAB0-392B-576E-BA60889019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77FA02A-F2E7-085C-2DF9-3CCCD790B3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9E0C92-78DD-8845-8DE0-6E0A4D1D2535}" type="slidenum">
              <a:rPr lang="en-MY" altLang="en-US"/>
              <a:pPr>
                <a:defRPr/>
              </a:pPr>
              <a:t>‹#›</a:t>
            </a:fld>
            <a:endParaRPr lang="en-MY" altLang="en-US"/>
          </a:p>
        </p:txBody>
      </p:sp>
    </p:spTree>
    <p:extLst>
      <p:ext uri="{BB962C8B-B14F-4D97-AF65-F5344CB8AC3E}">
        <p14:creationId xmlns:p14="http://schemas.microsoft.com/office/powerpoint/2010/main" val="38879979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340" y="1212603"/>
            <a:ext cx="19248120" cy="5046663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340" y="6777950"/>
            <a:ext cx="9449551" cy="2824727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76162" indent="0">
              <a:buNone/>
              <a:defRPr sz="6500" b="1"/>
            </a:lvl2pPr>
            <a:lvl3pPr marL="2952323" indent="0">
              <a:buNone/>
              <a:defRPr sz="5800" b="1"/>
            </a:lvl3pPr>
            <a:lvl4pPr marL="4428485" indent="0">
              <a:buNone/>
              <a:defRPr sz="5200" b="1"/>
            </a:lvl4pPr>
            <a:lvl5pPr marL="5904647" indent="0">
              <a:buNone/>
              <a:defRPr sz="5200" b="1"/>
            </a:lvl5pPr>
            <a:lvl6pPr marL="7380808" indent="0">
              <a:buNone/>
              <a:defRPr sz="5200" b="1"/>
            </a:lvl6pPr>
            <a:lvl7pPr marL="8856970" indent="0">
              <a:buNone/>
              <a:defRPr sz="5200" b="1"/>
            </a:lvl7pPr>
            <a:lvl8pPr marL="10333131" indent="0">
              <a:buNone/>
              <a:defRPr sz="5200" b="1"/>
            </a:lvl8pPr>
            <a:lvl9pPr marL="11809293" indent="0">
              <a:buNone/>
              <a:defRPr sz="5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340" y="9602677"/>
            <a:ext cx="9449551" cy="17446034"/>
          </a:xfrm>
        </p:spPr>
        <p:txBody>
          <a:bodyPr/>
          <a:lstStyle>
            <a:lvl1pPr>
              <a:defRPr sz="77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64198" y="6777950"/>
            <a:ext cx="9453263" cy="2824727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76162" indent="0">
              <a:buNone/>
              <a:defRPr sz="6500" b="1"/>
            </a:lvl2pPr>
            <a:lvl3pPr marL="2952323" indent="0">
              <a:buNone/>
              <a:defRPr sz="5800" b="1"/>
            </a:lvl3pPr>
            <a:lvl4pPr marL="4428485" indent="0">
              <a:buNone/>
              <a:defRPr sz="5200" b="1"/>
            </a:lvl4pPr>
            <a:lvl5pPr marL="5904647" indent="0">
              <a:buNone/>
              <a:defRPr sz="5200" b="1"/>
            </a:lvl5pPr>
            <a:lvl6pPr marL="7380808" indent="0">
              <a:buNone/>
              <a:defRPr sz="5200" b="1"/>
            </a:lvl6pPr>
            <a:lvl7pPr marL="8856970" indent="0">
              <a:buNone/>
              <a:defRPr sz="5200" b="1"/>
            </a:lvl7pPr>
            <a:lvl8pPr marL="10333131" indent="0">
              <a:buNone/>
              <a:defRPr sz="5200" b="1"/>
            </a:lvl8pPr>
            <a:lvl9pPr marL="11809293" indent="0">
              <a:buNone/>
              <a:defRPr sz="5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64198" y="9602677"/>
            <a:ext cx="9453263" cy="17446034"/>
          </a:xfrm>
        </p:spPr>
        <p:txBody>
          <a:bodyPr/>
          <a:lstStyle>
            <a:lvl1pPr>
              <a:defRPr sz="77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2769AE0B-46C4-5718-4730-1C9EC64980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229A88-043F-544E-8876-5FFDE1FCD637}" type="datetimeFigureOut">
              <a:rPr lang="en-US"/>
              <a:pPr>
                <a:defRPr/>
              </a:pPr>
              <a:t>7/6/2026</a:t>
            </a:fld>
            <a:endParaRPr lang="en-MY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15073FC-FE66-0A34-D24B-528D077ED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F5A72D46-2AD4-BF47-EFCA-DFBB9D1BB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675B2A-41AD-734C-9B49-45703E9218E1}" type="slidenum">
              <a:rPr lang="en-MY" altLang="en-US"/>
              <a:pPr>
                <a:defRPr/>
              </a:pPr>
              <a:t>‹#›</a:t>
            </a:fld>
            <a:endParaRPr lang="en-MY" altLang="en-US"/>
          </a:p>
        </p:txBody>
      </p:sp>
    </p:spTree>
    <p:extLst>
      <p:ext uri="{BB962C8B-B14F-4D97-AF65-F5344CB8AC3E}">
        <p14:creationId xmlns:p14="http://schemas.microsoft.com/office/powerpoint/2010/main" val="1828269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102DF0A2-B5ED-CC36-FA35-6305EB6C08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3547E6-287A-5D4F-9666-9AB60CBFDC17}" type="datetimeFigureOut">
              <a:rPr lang="en-US"/>
              <a:pPr>
                <a:defRPr/>
              </a:pPr>
              <a:t>7/6/2026</a:t>
            </a:fld>
            <a:endParaRPr lang="en-MY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EA07C9E8-65F2-AE15-74D9-6C5463D499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4039F10-8515-5657-6032-77ECFD7A32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23F67C-FB00-3041-B9BE-CFA1DE8D5D2F}" type="slidenum">
              <a:rPr lang="en-MY" altLang="en-US"/>
              <a:pPr>
                <a:defRPr/>
              </a:pPr>
              <a:t>‹#›</a:t>
            </a:fld>
            <a:endParaRPr lang="en-MY" altLang="en-US"/>
          </a:p>
        </p:txBody>
      </p:sp>
    </p:spTree>
    <p:extLst>
      <p:ext uri="{BB962C8B-B14F-4D97-AF65-F5344CB8AC3E}">
        <p14:creationId xmlns:p14="http://schemas.microsoft.com/office/powerpoint/2010/main" val="22923690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96538B39-B009-74CF-D275-B556416094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52FB07-5EDB-F844-9F79-55BB7BD8EA89}" type="datetimeFigureOut">
              <a:rPr lang="en-US"/>
              <a:pPr>
                <a:defRPr/>
              </a:pPr>
              <a:t>7/6/2026</a:t>
            </a:fld>
            <a:endParaRPr lang="en-MY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FE929FE7-4861-85FA-881E-F57DA18A5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5755BEBC-0A85-A387-35B2-04F6382D46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9EA531-9898-E341-8222-A87B4122F721}" type="slidenum">
              <a:rPr lang="en-MY" altLang="en-US"/>
              <a:pPr>
                <a:defRPr/>
              </a:pPr>
              <a:t>‹#›</a:t>
            </a:fld>
            <a:endParaRPr lang="en-MY" altLang="en-US"/>
          </a:p>
        </p:txBody>
      </p:sp>
    </p:spTree>
    <p:extLst>
      <p:ext uri="{BB962C8B-B14F-4D97-AF65-F5344CB8AC3E}">
        <p14:creationId xmlns:p14="http://schemas.microsoft.com/office/powerpoint/2010/main" val="2851612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341" y="1205591"/>
            <a:ext cx="7036110" cy="5130774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1645" y="1205594"/>
            <a:ext cx="11955815" cy="25843120"/>
          </a:xfrm>
        </p:spPr>
        <p:txBody>
          <a:bodyPr/>
          <a:lstStyle>
            <a:lvl1pPr>
              <a:defRPr sz="10300"/>
            </a:lvl1pPr>
            <a:lvl2pPr>
              <a:defRPr sz="9000"/>
            </a:lvl2pPr>
            <a:lvl3pPr>
              <a:defRPr sz="7700"/>
            </a:lvl3pPr>
            <a:lvl4pPr>
              <a:defRPr sz="6500"/>
            </a:lvl4pPr>
            <a:lvl5pPr>
              <a:defRPr sz="6500"/>
            </a:lvl5pPr>
            <a:lvl6pPr>
              <a:defRPr sz="6500"/>
            </a:lvl6pPr>
            <a:lvl7pPr>
              <a:defRPr sz="6500"/>
            </a:lvl7pPr>
            <a:lvl8pPr>
              <a:defRPr sz="6500"/>
            </a:lvl8pPr>
            <a:lvl9pPr>
              <a:defRPr sz="6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9341" y="6336367"/>
            <a:ext cx="7036110" cy="20712346"/>
          </a:xfrm>
        </p:spPr>
        <p:txBody>
          <a:bodyPr/>
          <a:lstStyle>
            <a:lvl1pPr marL="0" indent="0">
              <a:buNone/>
              <a:defRPr sz="4500"/>
            </a:lvl1pPr>
            <a:lvl2pPr marL="1476162" indent="0">
              <a:buNone/>
              <a:defRPr sz="3900"/>
            </a:lvl2pPr>
            <a:lvl3pPr marL="2952323" indent="0">
              <a:buNone/>
              <a:defRPr sz="3200"/>
            </a:lvl3pPr>
            <a:lvl4pPr marL="4428485" indent="0">
              <a:buNone/>
              <a:defRPr sz="2900"/>
            </a:lvl4pPr>
            <a:lvl5pPr marL="5904647" indent="0">
              <a:buNone/>
              <a:defRPr sz="2900"/>
            </a:lvl5pPr>
            <a:lvl6pPr marL="7380808" indent="0">
              <a:buNone/>
              <a:defRPr sz="2900"/>
            </a:lvl6pPr>
            <a:lvl7pPr marL="8856970" indent="0">
              <a:buNone/>
              <a:defRPr sz="2900"/>
            </a:lvl7pPr>
            <a:lvl8pPr marL="10333131" indent="0">
              <a:buNone/>
              <a:defRPr sz="2900"/>
            </a:lvl8pPr>
            <a:lvl9pPr marL="11809293" indent="0">
              <a:buNone/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1D48DC0-5F2B-1E11-4787-1B8CDC4073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30D558-EE37-5442-B132-1E592C7E5C72}" type="datetimeFigureOut">
              <a:rPr lang="en-US"/>
              <a:pPr>
                <a:defRPr/>
              </a:pPr>
              <a:t>7/6/2026</a:t>
            </a:fld>
            <a:endParaRPr lang="en-MY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7FA3C99-F7E3-89D0-38EC-02AF02E13C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5139316-3630-AB8E-F075-A9E6C48289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6EC8C9-2A7F-2B4D-9BA4-A2200E2699F2}" type="slidenum">
              <a:rPr lang="en-MY" altLang="en-US"/>
              <a:pPr>
                <a:defRPr/>
              </a:pPr>
              <a:t>‹#›</a:t>
            </a:fld>
            <a:endParaRPr lang="en-MY" altLang="en-US"/>
          </a:p>
        </p:txBody>
      </p:sp>
    </p:spTree>
    <p:extLst>
      <p:ext uri="{BB962C8B-B14F-4D97-AF65-F5344CB8AC3E}">
        <p14:creationId xmlns:p14="http://schemas.microsoft.com/office/powerpoint/2010/main" val="168011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1962" y="21195982"/>
            <a:ext cx="12832080" cy="2502306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962" y="2705572"/>
            <a:ext cx="12832080" cy="18167985"/>
          </a:xfrm>
        </p:spPr>
        <p:txBody>
          <a:bodyPr rtlCol="0">
            <a:normAutofit/>
          </a:bodyPr>
          <a:lstStyle>
            <a:lvl1pPr marL="0" indent="0">
              <a:buNone/>
              <a:defRPr sz="10300"/>
            </a:lvl1pPr>
            <a:lvl2pPr marL="1476162" indent="0">
              <a:buNone/>
              <a:defRPr sz="9000"/>
            </a:lvl2pPr>
            <a:lvl3pPr marL="2952323" indent="0">
              <a:buNone/>
              <a:defRPr sz="7700"/>
            </a:lvl3pPr>
            <a:lvl4pPr marL="4428485" indent="0">
              <a:buNone/>
              <a:defRPr sz="6500"/>
            </a:lvl4pPr>
            <a:lvl5pPr marL="5904647" indent="0">
              <a:buNone/>
              <a:defRPr sz="6500"/>
            </a:lvl5pPr>
            <a:lvl6pPr marL="7380808" indent="0">
              <a:buNone/>
              <a:defRPr sz="6500"/>
            </a:lvl6pPr>
            <a:lvl7pPr marL="8856970" indent="0">
              <a:buNone/>
              <a:defRPr sz="6500"/>
            </a:lvl7pPr>
            <a:lvl8pPr marL="10333131" indent="0">
              <a:buNone/>
              <a:defRPr sz="6500"/>
            </a:lvl8pPr>
            <a:lvl9pPr marL="11809293" indent="0">
              <a:buNone/>
              <a:defRPr sz="6500"/>
            </a:lvl9pPr>
          </a:lstStyle>
          <a:p>
            <a:pPr lvl="0"/>
            <a:r>
              <a:rPr lang="en-US" noProof="0"/>
              <a:t>Click icon to add picture</a:t>
            </a:r>
            <a:endParaRPr lang="en-MY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1962" y="23698288"/>
            <a:ext cx="12832080" cy="3553689"/>
          </a:xfrm>
        </p:spPr>
        <p:txBody>
          <a:bodyPr/>
          <a:lstStyle>
            <a:lvl1pPr marL="0" indent="0">
              <a:buNone/>
              <a:defRPr sz="4500"/>
            </a:lvl1pPr>
            <a:lvl2pPr marL="1476162" indent="0">
              <a:buNone/>
              <a:defRPr sz="3900"/>
            </a:lvl2pPr>
            <a:lvl3pPr marL="2952323" indent="0">
              <a:buNone/>
              <a:defRPr sz="3200"/>
            </a:lvl3pPr>
            <a:lvl4pPr marL="4428485" indent="0">
              <a:buNone/>
              <a:defRPr sz="2900"/>
            </a:lvl4pPr>
            <a:lvl5pPr marL="5904647" indent="0">
              <a:buNone/>
              <a:defRPr sz="2900"/>
            </a:lvl5pPr>
            <a:lvl6pPr marL="7380808" indent="0">
              <a:buNone/>
              <a:defRPr sz="2900"/>
            </a:lvl6pPr>
            <a:lvl7pPr marL="8856970" indent="0">
              <a:buNone/>
              <a:defRPr sz="2900"/>
            </a:lvl7pPr>
            <a:lvl8pPr marL="10333131" indent="0">
              <a:buNone/>
              <a:defRPr sz="2900"/>
            </a:lvl8pPr>
            <a:lvl9pPr marL="11809293" indent="0">
              <a:buNone/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A91B499-0D4D-2787-6E64-1DA7B30F72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3012C3-6D4D-764C-8A97-E7EB81DE9FD4}" type="datetimeFigureOut">
              <a:rPr lang="en-US"/>
              <a:pPr>
                <a:defRPr/>
              </a:pPr>
              <a:t>7/6/2026</a:t>
            </a:fld>
            <a:endParaRPr lang="en-MY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4C2126E-2C08-689E-7677-50D865268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4AB197D-23EB-17CA-295E-82C947E760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46BAAD-6AC8-674A-9279-3BF0820D0657}" type="slidenum">
              <a:rPr lang="en-MY" altLang="en-US"/>
              <a:pPr>
                <a:defRPr/>
              </a:pPr>
              <a:t>‹#›</a:t>
            </a:fld>
            <a:endParaRPr lang="en-MY" altLang="en-US"/>
          </a:p>
        </p:txBody>
      </p:sp>
    </p:spTree>
    <p:extLst>
      <p:ext uri="{BB962C8B-B14F-4D97-AF65-F5344CB8AC3E}">
        <p14:creationId xmlns:p14="http://schemas.microsoft.com/office/powerpoint/2010/main" val="1409228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4854AF3D-EC29-B7F2-8D15-BC749052B46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069975" y="1212850"/>
            <a:ext cx="19246850" cy="5046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232" tIns="147616" rIns="295232" bIns="14761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MY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97B0B71F-5C99-4D5B-D4CB-B264EB5BA92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1069975" y="7065963"/>
            <a:ext cx="19246850" cy="1998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232" tIns="147616" rIns="295232" bIns="1476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MY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26502A-E6C1-3394-F5CE-BA9D72CE1F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69975" y="28065413"/>
            <a:ext cx="4989513" cy="1611312"/>
          </a:xfrm>
          <a:prstGeom prst="rect">
            <a:avLst/>
          </a:prstGeom>
        </p:spPr>
        <p:txBody>
          <a:bodyPr vert="horz" lIns="295232" tIns="147616" rIns="295232" bIns="147616" rtlCol="0" anchor="ctr"/>
          <a:lstStyle>
            <a:lvl1pPr algn="l" defTabSz="2952323" eaLnBrk="1" fontAlgn="auto" hangingPunct="1">
              <a:spcBef>
                <a:spcPts val="0"/>
              </a:spcBef>
              <a:spcAft>
                <a:spcPts val="0"/>
              </a:spcAft>
              <a:defRPr sz="39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2E6A08E-847D-7747-ADEA-A6179ED620F8}" type="datetimeFigureOut">
              <a:rPr lang="en-US"/>
              <a:pPr>
                <a:defRPr/>
              </a:pPr>
              <a:t>7/6/2026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6B80BF-6DE4-B14F-B49F-042EA8184E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307263" y="28065413"/>
            <a:ext cx="6772275" cy="1611312"/>
          </a:xfrm>
          <a:prstGeom prst="rect">
            <a:avLst/>
          </a:prstGeom>
        </p:spPr>
        <p:txBody>
          <a:bodyPr vert="horz" lIns="295232" tIns="147616" rIns="295232" bIns="147616" rtlCol="0" anchor="ctr"/>
          <a:lstStyle>
            <a:lvl1pPr algn="ctr" defTabSz="2952323" eaLnBrk="1" fontAlgn="auto" hangingPunct="1">
              <a:spcBef>
                <a:spcPts val="0"/>
              </a:spcBef>
              <a:spcAft>
                <a:spcPts val="0"/>
              </a:spcAft>
              <a:defRPr sz="39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DFC838-9093-FE60-22AB-CC563CA511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327313" y="28065413"/>
            <a:ext cx="4989512" cy="1611312"/>
          </a:xfrm>
          <a:prstGeom prst="rect">
            <a:avLst/>
          </a:prstGeom>
        </p:spPr>
        <p:txBody>
          <a:bodyPr vert="horz" wrap="square" lIns="295232" tIns="147616" rIns="295232" bIns="147616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39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946B131B-68AC-7744-A77D-DDE99F1C1C74}" type="slidenum">
              <a:rPr lang="en-MY" altLang="en-US"/>
              <a:pPr>
                <a:defRPr/>
              </a:pPr>
              <a:t>‹#›</a:t>
            </a:fld>
            <a:endParaRPr lang="en-MY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951163" rtl="0" eaLnBrk="1" fontAlgn="base" hangingPunct="1">
        <a:spcBef>
          <a:spcPct val="0"/>
        </a:spcBef>
        <a:spcAft>
          <a:spcPct val="0"/>
        </a:spcAft>
        <a:defRPr sz="142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2951163" rtl="0" eaLnBrk="1" fontAlgn="base" hangingPunct="1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2pPr>
      <a:lvl3pPr algn="ctr" defTabSz="2951163" rtl="0" eaLnBrk="1" fontAlgn="base" hangingPunct="1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3pPr>
      <a:lvl4pPr algn="ctr" defTabSz="2951163" rtl="0" eaLnBrk="1" fontAlgn="base" hangingPunct="1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4pPr>
      <a:lvl5pPr algn="ctr" defTabSz="2951163" rtl="0" eaLnBrk="1" fontAlgn="base" hangingPunct="1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5pPr>
      <a:lvl6pPr marL="457200" algn="ctr" defTabSz="2951163" rtl="0" eaLnBrk="1" fontAlgn="base" hangingPunct="1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6pPr>
      <a:lvl7pPr marL="914400" algn="ctr" defTabSz="2951163" rtl="0" eaLnBrk="1" fontAlgn="base" hangingPunct="1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7pPr>
      <a:lvl8pPr marL="1371600" algn="ctr" defTabSz="2951163" rtl="0" eaLnBrk="1" fontAlgn="base" hangingPunct="1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8pPr>
      <a:lvl9pPr marL="1828800" algn="ctr" defTabSz="2951163" rtl="0" eaLnBrk="1" fontAlgn="base" hangingPunct="1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9pPr>
    </p:titleStyle>
    <p:bodyStyle>
      <a:lvl1pPr marL="1106488" indent="-1106488" algn="l" defTabSz="2951163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0300" kern="1200">
          <a:solidFill>
            <a:schemeClr val="tx1"/>
          </a:solidFill>
          <a:latin typeface="+mn-lt"/>
          <a:ea typeface="+mn-ea"/>
          <a:cs typeface="+mn-cs"/>
        </a:defRPr>
      </a:lvl1pPr>
      <a:lvl2pPr marL="2398713" indent="-922338" algn="l" defTabSz="2951163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9000" kern="1200">
          <a:solidFill>
            <a:schemeClr val="tx1"/>
          </a:solidFill>
          <a:latin typeface="+mn-lt"/>
          <a:ea typeface="+mn-ea"/>
          <a:cs typeface="+mn-cs"/>
        </a:defRPr>
      </a:lvl2pPr>
      <a:lvl3pPr marL="3689350" indent="-736600" algn="l" defTabSz="2951163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3pPr>
      <a:lvl4pPr marL="5165725" indent="-736600" algn="l" defTabSz="2951163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6500" kern="1200">
          <a:solidFill>
            <a:schemeClr val="tx1"/>
          </a:solidFill>
          <a:latin typeface="+mn-lt"/>
          <a:ea typeface="+mn-ea"/>
          <a:cs typeface="+mn-cs"/>
        </a:defRPr>
      </a:lvl4pPr>
      <a:lvl5pPr marL="6642100" indent="-736600" algn="l" defTabSz="2951163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6500" kern="1200">
          <a:solidFill>
            <a:schemeClr val="tx1"/>
          </a:solidFill>
          <a:latin typeface="+mn-lt"/>
          <a:ea typeface="+mn-ea"/>
          <a:cs typeface="+mn-cs"/>
        </a:defRPr>
      </a:lvl5pPr>
      <a:lvl6pPr marL="8118889" indent="-738081" algn="l" defTabSz="2952323" rtl="0" eaLnBrk="1" latinLnBrk="0" hangingPunct="1">
        <a:spcBef>
          <a:spcPct val="20000"/>
        </a:spcBef>
        <a:buFont typeface="Arial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6pPr>
      <a:lvl7pPr marL="9595051" indent="-738081" algn="l" defTabSz="2952323" rtl="0" eaLnBrk="1" latinLnBrk="0" hangingPunct="1">
        <a:spcBef>
          <a:spcPct val="20000"/>
        </a:spcBef>
        <a:buFont typeface="Arial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7pPr>
      <a:lvl8pPr marL="11071212" indent="-738081" algn="l" defTabSz="2952323" rtl="0" eaLnBrk="1" latinLnBrk="0" hangingPunct="1">
        <a:spcBef>
          <a:spcPct val="20000"/>
        </a:spcBef>
        <a:buFont typeface="Arial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8pPr>
      <a:lvl9pPr marL="12547374" indent="-738081" algn="l" defTabSz="2952323" rtl="0" eaLnBrk="1" latinLnBrk="0" hangingPunct="1">
        <a:spcBef>
          <a:spcPct val="20000"/>
        </a:spcBef>
        <a:buFont typeface="Arial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1pPr>
      <a:lvl2pPr marL="1476162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2pPr>
      <a:lvl3pPr marL="2952323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3pPr>
      <a:lvl4pPr marL="4428485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4pPr>
      <a:lvl5pPr marL="5904647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5pPr>
      <a:lvl6pPr marL="7380808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6pPr>
      <a:lvl7pPr marL="8856970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7pPr>
      <a:lvl8pPr marL="10333131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8pPr>
      <a:lvl9pPr marL="11809293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9E6DA827-A8C0-F455-A46B-8C1ABDB4B292}"/>
              </a:ext>
            </a:extLst>
          </p:cNvPr>
          <p:cNvSpPr/>
          <p:nvPr/>
        </p:nvSpPr>
        <p:spPr>
          <a:xfrm>
            <a:off x="15733713" y="27155775"/>
            <a:ext cx="4897437" cy="29476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2952323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MY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C0B204D-7CC6-49A4-6BBE-B6B77D449A47}"/>
              </a:ext>
            </a:extLst>
          </p:cNvPr>
          <p:cNvSpPr/>
          <p:nvPr/>
        </p:nvSpPr>
        <p:spPr>
          <a:xfrm>
            <a:off x="828675" y="2505075"/>
            <a:ext cx="19802475" cy="242855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2952323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MY"/>
          </a:p>
        </p:txBody>
      </p:sp>
      <p:sp>
        <p:nvSpPr>
          <p:cNvPr id="3076" name="TextBox 4">
            <a:extLst>
              <a:ext uri="{FF2B5EF4-FFF2-40B4-BE49-F238E27FC236}">
                <a16:creationId xmlns:a16="http://schemas.microsoft.com/office/drawing/2014/main" id="{26A96AA8-A74A-447F-206A-D5517DC0FF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61963"/>
            <a:ext cx="21386800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11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11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11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11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5500" b="1" dirty="0">
                <a:latin typeface="Arial" panose="020B0604020202020204" pitchFamily="34" charset="0"/>
              </a:rPr>
              <a:t>TITLE OF YOUR WORK (use ARIAL 55 / centralized)</a:t>
            </a:r>
            <a:endParaRPr lang="en-MY" altLang="en-US" sz="5500" b="1" dirty="0">
              <a:latin typeface="Arial" panose="020B0604020202020204" pitchFamily="34" charset="0"/>
            </a:endParaRPr>
          </a:p>
        </p:txBody>
      </p:sp>
      <p:sp>
        <p:nvSpPr>
          <p:cNvPr id="3077" name="TextBox 5">
            <a:extLst>
              <a:ext uri="{FF2B5EF4-FFF2-40B4-BE49-F238E27FC236}">
                <a16:creationId xmlns:a16="http://schemas.microsoft.com/office/drawing/2014/main" id="{71146C45-49E2-17E8-3F79-980ADAD260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398588"/>
            <a:ext cx="21386800" cy="984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11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11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11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11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5800" dirty="0">
                <a:latin typeface="Arial" panose="020B0604020202020204" pitchFamily="34" charset="0"/>
              </a:rPr>
              <a:t>Name of </a:t>
            </a:r>
            <a:r>
              <a:rPr lang="en-US" altLang="en-US" sz="5500" dirty="0">
                <a:latin typeface="Arial" panose="020B0604020202020204" pitchFamily="34" charset="0"/>
              </a:rPr>
              <a:t>authors</a:t>
            </a:r>
            <a:endParaRPr lang="en-MY" altLang="en-US" sz="5500" dirty="0">
              <a:latin typeface="Arial" panose="020B0604020202020204" pitchFamily="34" charset="0"/>
            </a:endParaRPr>
          </a:p>
        </p:txBody>
      </p:sp>
      <p:sp>
        <p:nvSpPr>
          <p:cNvPr id="3078" name="TextBox 6">
            <a:extLst>
              <a:ext uri="{FF2B5EF4-FFF2-40B4-BE49-F238E27FC236}">
                <a16:creationId xmlns:a16="http://schemas.microsoft.com/office/drawing/2014/main" id="{AD91E5F7-3FF5-BE4C-819F-5EC12BDCAE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06838" y="14647863"/>
            <a:ext cx="13215937" cy="984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11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11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11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11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5800"/>
              <a:t>Your work goes here.</a:t>
            </a:r>
            <a:endParaRPr lang="en-MY" altLang="en-US" sz="5800"/>
          </a:p>
        </p:txBody>
      </p:sp>
      <p:sp>
        <p:nvSpPr>
          <p:cNvPr id="3079" name="TextBox 9">
            <a:extLst>
              <a:ext uri="{FF2B5EF4-FFF2-40B4-BE49-F238E27FC236}">
                <a16:creationId xmlns:a16="http://schemas.microsoft.com/office/drawing/2014/main" id="{B78DABD5-0F2F-8A9C-EFEF-2F4A1E0161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967868" y="27433794"/>
            <a:ext cx="4429125" cy="212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11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11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11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11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>
                <a:latin typeface="Arial" panose="020B0604020202020204" pitchFamily="34" charset="0"/>
              </a:rPr>
              <a:t>Your ID CODE goes here!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>
                <a:latin typeface="Arial" panose="020B0604020202020204" pitchFamily="34" charset="0"/>
              </a:rPr>
              <a:t> (centralized/ ARIAL BOLD / font size 60)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4800" b="1" dirty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6000" b="1" dirty="0">
                <a:latin typeface="Arial" panose="020B0604020202020204" pitchFamily="34" charset="0"/>
              </a:rPr>
              <a:t>DSLXXX</a:t>
            </a:r>
            <a:endParaRPr lang="en-MY" altLang="en-US" sz="6000" b="1" dirty="0">
              <a:latin typeface="Arial" panose="020B0604020202020204" pitchFamily="34" charset="0"/>
            </a:endParaRPr>
          </a:p>
        </p:txBody>
      </p:sp>
      <p:sp>
        <p:nvSpPr>
          <p:cNvPr id="3080" name="TextBox 12">
            <a:extLst>
              <a:ext uri="{FF2B5EF4-FFF2-40B4-BE49-F238E27FC236}">
                <a16:creationId xmlns:a16="http://schemas.microsoft.com/office/drawing/2014/main" id="{C59C7852-261F-5190-4040-E57ECDEF40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05613" y="27381200"/>
            <a:ext cx="828675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11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11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11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11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200">
                <a:latin typeface="Arial" panose="020B0604020202020204" pitchFamily="34" charset="0"/>
              </a:rPr>
              <a:t>Your affiliation &amp; contact goes HERE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200">
                <a:latin typeface="Arial" panose="020B0604020202020204" pitchFamily="34" charset="0"/>
              </a:rPr>
              <a:t>(Centralized / ARIAL / font size 22)</a:t>
            </a:r>
            <a:endParaRPr lang="en-MY" altLang="en-US" sz="2200">
              <a:latin typeface="Arial" panose="020B0604020202020204" pitchFamily="34" charset="0"/>
            </a:endParaRPr>
          </a:p>
        </p:txBody>
      </p:sp>
      <p:pic>
        <p:nvPicPr>
          <p:cNvPr id="3" name="Picture 2" descr="A blue and red arch with white text&#10;&#10;AI-generated content may be incorrect.">
            <a:extLst>
              <a:ext uri="{FF2B5EF4-FFF2-40B4-BE49-F238E27FC236}">
                <a16:creationId xmlns:a16="http://schemas.microsoft.com/office/drawing/2014/main" id="{F9C663BB-F5EE-DF98-7098-845A2DAFB7A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8675" y="26981994"/>
            <a:ext cx="2160240" cy="313177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SL2025_POSTER TEMPLATE[2]" id="{2FDC2608-2076-E343-B8EB-3524D5AACF80}" vid="{B453C8A5-B0D4-E54A-B70C-BA87580C76F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DSL2025_POSTER TEMPLATE</Template>
  <TotalTime>0</TotalTime>
  <Words>53</Words>
  <Application>Microsoft Office PowerPoint</Application>
  <PresentationFormat>Custom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 O</dc:creator>
  <cp:lastModifiedBy>M O</cp:lastModifiedBy>
  <cp:revision>3</cp:revision>
  <dcterms:created xsi:type="dcterms:W3CDTF">2026-07-06T10:23:29Z</dcterms:created>
  <dcterms:modified xsi:type="dcterms:W3CDTF">2026-07-06T10:37:11Z</dcterms:modified>
</cp:coreProperties>
</file>